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6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25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8262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92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17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59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33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0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7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2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1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4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3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8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2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0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3A55F87-9AA5-4CBF-B6FD-0983CE2C402D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1D507-FF21-4574-AF3D-769029B5B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76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-HThHRV4uo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467" y="1447800"/>
            <a:ext cx="11226800" cy="2277533"/>
          </a:xfrm>
        </p:spPr>
        <p:txBody>
          <a:bodyPr/>
          <a:lstStyle/>
          <a:p>
            <a:r>
              <a:rPr lang="en-US" b="1" dirty="0" smtClean="0"/>
              <a:t>UNIT: Infectious Diseases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 vs Virus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753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88215"/>
          </a:xfrm>
        </p:spPr>
        <p:txBody>
          <a:bodyPr/>
          <a:lstStyle/>
          <a:p>
            <a:r>
              <a:rPr lang="en-US" b="1" i="1" u="sng" dirty="0" smtClean="0"/>
              <a:t>YouTube</a:t>
            </a:r>
            <a:r>
              <a:rPr lang="en-US" b="1" u="sng" dirty="0" smtClean="0"/>
              <a:t>: Bacteria and Viruses </a:t>
            </a:r>
            <a:r>
              <a:rPr lang="en-US" sz="3200" b="1" u="sng" dirty="0" smtClean="0"/>
              <a:t>(3:18)</a:t>
            </a:r>
            <a:endParaRPr lang="en-US" sz="3200" b="1" u="sng" dirty="0"/>
          </a:p>
        </p:txBody>
      </p:sp>
      <p:pic>
        <p:nvPicPr>
          <p:cNvPr id="6" name="s-HThHRV4uo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9588" y="1710699"/>
            <a:ext cx="8797767" cy="471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62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Zika</a:t>
            </a:r>
            <a:r>
              <a:rPr lang="en-US" dirty="0" smtClean="0"/>
              <a:t> Virus</a:t>
            </a:r>
            <a:endParaRPr lang="en-US" dirty="0"/>
          </a:p>
        </p:txBody>
      </p:sp>
      <p:pic>
        <p:nvPicPr>
          <p:cNvPr id="3074" name="Picture 2" descr="http://static.independent.co.uk/s3fs-public/thumbnails/image/2016/02/01/16/zika-virus-WH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2052638"/>
            <a:ext cx="5594349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574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Chicken Pox</a:t>
            </a:r>
            <a:endParaRPr lang="en-US" dirty="0"/>
          </a:p>
        </p:txBody>
      </p:sp>
      <p:pic>
        <p:nvPicPr>
          <p:cNvPr id="4098" name="Picture 2" descr="http://static.independent.co.uk/s3fs-public/thumbnails/image/2016/03/04/13/chickenpo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2052638"/>
            <a:ext cx="5594349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89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Staphylococcus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staphinfectionatoz.com/wp-content/uploads/2014/02/MRSA-Staph-Infectio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672" y="2105023"/>
            <a:ext cx="57150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389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1" y="283385"/>
            <a:ext cx="9404723" cy="732615"/>
          </a:xfrm>
        </p:spPr>
        <p:txBody>
          <a:bodyPr/>
          <a:lstStyle/>
          <a:p>
            <a:r>
              <a:rPr lang="en-US" b="1" u="sng" dirty="0" err="1" smtClean="0"/>
              <a:t>ThinkAloud</a:t>
            </a:r>
            <a:r>
              <a:rPr lang="en-US" b="1" u="sng" dirty="0" smtClean="0"/>
              <a:t>: </a:t>
            </a:r>
            <a:r>
              <a:rPr lang="en-US" sz="3200" u="sng" dirty="0" smtClean="0"/>
              <a:t>Brainstorm Bacteria or Virus?</a:t>
            </a:r>
            <a:endParaRPr lang="en-US" sz="3200" u="sng" dirty="0"/>
          </a:p>
        </p:txBody>
      </p:sp>
      <p:pic>
        <p:nvPicPr>
          <p:cNvPr id="1026" name="Picture 2" descr="https://upload.wikimedia.org/wikipedia/commons/thumb/c/c5/Prokaryote_cell.svg/914px-Prokaryote_cell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73" y="925604"/>
            <a:ext cx="4284133" cy="472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1.staticflickr.com/9/8265/8975675759_cf052398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521" y="4506037"/>
            <a:ext cx="2284228" cy="228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3/3b/3D_Influenza_vir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490" y="1349991"/>
            <a:ext cx="4573172" cy="339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dn.grid.fotosearch.com/CSP/CSP226/k22683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03" y="4749996"/>
            <a:ext cx="2720359" cy="204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0933" y="2026734"/>
            <a:ext cx="15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One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41366" y="5070646"/>
            <a:ext cx="185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Two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945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52718"/>
            <a:ext cx="10193867" cy="1400530"/>
          </a:xfrm>
        </p:spPr>
        <p:txBody>
          <a:bodyPr/>
          <a:lstStyle/>
          <a:p>
            <a:r>
              <a:rPr lang="en-US" b="1" u="sng" dirty="0" err="1" smtClean="0"/>
              <a:t>ThinkAloud</a:t>
            </a:r>
            <a:r>
              <a:rPr lang="en-US" b="1" u="sng" dirty="0" smtClean="0"/>
              <a:t>: </a:t>
            </a:r>
            <a:r>
              <a:rPr lang="en-US" sz="3200" u="sng" dirty="0" smtClean="0"/>
              <a:t>Brainstorm characteristics of each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268" y="1524000"/>
            <a:ext cx="9753600" cy="4724399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Bacteria Vs. Virus</a:t>
            </a:r>
          </a:p>
          <a:p>
            <a:pPr lvl="1"/>
            <a:r>
              <a:rPr lang="en-US" sz="4200" dirty="0" smtClean="0"/>
              <a:t>How do they reproduce?</a:t>
            </a:r>
          </a:p>
          <a:p>
            <a:pPr lvl="1"/>
            <a:r>
              <a:rPr lang="en-US" sz="4200" dirty="0" smtClean="0"/>
              <a:t>Size?</a:t>
            </a:r>
          </a:p>
          <a:p>
            <a:pPr lvl="1"/>
            <a:r>
              <a:rPr lang="en-US" sz="4200" dirty="0" smtClean="0"/>
              <a:t>Cell Structure?</a:t>
            </a:r>
          </a:p>
          <a:p>
            <a:pPr lvl="1"/>
            <a:r>
              <a:rPr lang="en-US" sz="4200" dirty="0" smtClean="0"/>
              <a:t>Shape?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714070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11" y="249518"/>
            <a:ext cx="9404723" cy="986615"/>
          </a:xfrm>
        </p:spPr>
        <p:txBody>
          <a:bodyPr/>
          <a:lstStyle/>
          <a:p>
            <a:r>
              <a:rPr lang="en-US" b="1" u="sng" dirty="0" smtClean="0"/>
              <a:t>Graphic Organizer: </a:t>
            </a:r>
            <a:r>
              <a:rPr lang="en-US" sz="4000" u="sng" dirty="0" smtClean="0"/>
              <a:t>Class Discussion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1" y="1236134"/>
            <a:ext cx="7007755" cy="533047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Bacteria Vs. Virus</a:t>
            </a:r>
          </a:p>
          <a:p>
            <a:pPr lvl="1"/>
            <a:r>
              <a:rPr lang="en-US" sz="3400" dirty="0" smtClean="0"/>
              <a:t>Discuss Similarities</a:t>
            </a:r>
          </a:p>
          <a:p>
            <a:pPr lvl="1"/>
            <a:r>
              <a:rPr lang="en-US" sz="3400" dirty="0" smtClean="0"/>
              <a:t>Discuss Differences</a:t>
            </a:r>
          </a:p>
          <a:p>
            <a:pPr lvl="1"/>
            <a:r>
              <a:rPr lang="en-US" sz="3400" dirty="0" smtClean="0"/>
              <a:t>Record Student Responses on the Board</a:t>
            </a:r>
          </a:p>
          <a:p>
            <a:pPr lvl="1"/>
            <a:r>
              <a:rPr lang="en-US" sz="3400" dirty="0" smtClean="0"/>
              <a:t>Students Individually Complete a Graphic Organizer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564357"/>
              </p:ext>
            </p:extLst>
          </p:nvPr>
        </p:nvGraphicFramePr>
        <p:xfrm>
          <a:off x="7630347" y="1236133"/>
          <a:ext cx="4118503" cy="5330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Acrobat Document" r:id="rId3" imgW="5829233" imgH="7543775" progId="AcroExch.Document.11">
                  <p:embed/>
                </p:oleObj>
              </mc:Choice>
              <mc:Fallback>
                <p:oleObj name="Acrobat Document" r:id="rId3" imgW="5829233" imgH="754377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30347" y="1236133"/>
                        <a:ext cx="4118503" cy="5330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0708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4849A"/>
    </a:accent5>
    <a:accent6>
      <a:srgbClr val="9E5E9B"/>
    </a:accent6>
    <a:hlink>
      <a:srgbClr val="58C1BA"/>
    </a:hlink>
    <a:folHlink>
      <a:srgbClr val="9DFF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78</Words>
  <Application>Microsoft Office PowerPoint</Application>
  <PresentationFormat>Widescreen</PresentationFormat>
  <Paragraphs>21</Paragraphs>
  <Slides>8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Acrobat Document</vt:lpstr>
      <vt:lpstr>UNIT: Infectious Diseases</vt:lpstr>
      <vt:lpstr>YouTube: Bacteria and Viruses (3:18)</vt:lpstr>
      <vt:lpstr>Zika Virus</vt:lpstr>
      <vt:lpstr>Chicken Pox</vt:lpstr>
      <vt:lpstr>Staphylococcus</vt:lpstr>
      <vt:lpstr>ThinkAloud: Brainstorm Bacteria or Virus?</vt:lpstr>
      <vt:lpstr>ThinkAloud: Brainstorm characteristics of each</vt:lpstr>
      <vt:lpstr>Graphic Organizer: Class Discussion</vt:lpstr>
    </vt:vector>
  </TitlesOfParts>
  <Company>Conroe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UNIT: Infectious Diseases</dc:title>
  <dc:creator>Haggard, Amy E</dc:creator>
  <cp:lastModifiedBy>Lacy Hobbs</cp:lastModifiedBy>
  <cp:revision>7</cp:revision>
  <dcterms:created xsi:type="dcterms:W3CDTF">2016-04-20T16:11:41Z</dcterms:created>
  <dcterms:modified xsi:type="dcterms:W3CDTF">2016-04-25T18:31:27Z</dcterms:modified>
</cp:coreProperties>
</file>